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68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5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heinzbbq.ru/images/trava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8745"/>
            <a:ext cx="9143999" cy="25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5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heinzbbq.ru/images/tra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3656"/>
            <a:ext cx="9143999" cy="25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21828" y="3109671"/>
            <a:ext cx="6700344" cy="788316"/>
          </a:xfrm>
        </p:spPr>
        <p:txBody>
          <a:bodyPr>
            <a:noAutofit/>
          </a:bodyPr>
          <a:lstStyle/>
          <a:p>
            <a:pPr algn="ctr"/>
            <a:r>
              <a:rPr lang="ru-RU" sz="18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Приоритетное направление 3 корпуса МАДОУ:</a:t>
            </a:r>
            <a:br>
              <a:rPr lang="ru-RU" sz="18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</a:br>
            <a:r>
              <a:rPr lang="en-US" sz="1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Art life</a:t>
            </a:r>
            <a:r>
              <a:rPr lang="ru-RU" sz="1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  </a:t>
            </a:r>
            <a:r>
              <a:rPr lang="ru-RU" sz="1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(искусство жить, жить в гармонии, исследовать ЗОЖ)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48" y="457200"/>
            <a:ext cx="2276704" cy="26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3754" y="4025636"/>
            <a:ext cx="8276491" cy="158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Мини-музей</a:t>
            </a:r>
            <a:br>
              <a:rPr lang="ru-RU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</a:br>
            <a:r>
              <a:rPr lang="ru-RU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«</a:t>
            </a:r>
            <a:r>
              <a:rPr lang="ru-RU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Эти  разные  мячи</a:t>
            </a:r>
            <a:r>
              <a:rPr lang="ru-RU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cs typeface="Aharoni" panose="02010803020104030203" pitchFamily="2" charset="-79"/>
              </a:rPr>
              <a:t>»</a:t>
            </a:r>
            <a:endParaRPr lang="ru-RU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95" y="422116"/>
            <a:ext cx="7886700" cy="98465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нашей группе реализуется проект «Школа мяча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»</a:t>
            </a:r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6" y="1667607"/>
            <a:ext cx="306705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Заголовок 1"/>
          <p:cNvSpPr txBox="1">
            <a:spLocks/>
          </p:cNvSpPr>
          <p:nvPr/>
        </p:nvSpPr>
        <p:spPr>
          <a:xfrm>
            <a:off x="4255476" y="1667607"/>
            <a:ext cx="4720737" cy="3127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Название нашей группы – «Попрыгунчики»</a:t>
            </a:r>
          </a:p>
          <a:p>
            <a:pPr algn="ctr"/>
            <a:endParaRPr lang="ru-RU" sz="2400" b="1" dirty="0" smtClean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pPr algn="ctr"/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Наш 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девиз: </a:t>
            </a:r>
          </a:p>
          <a:p>
            <a:pPr algn="ctr"/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</a:t>
            </a:r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Куда хотим - туда допрыгнем!</a:t>
            </a:r>
          </a:p>
          <a:p>
            <a:pPr algn="ctr"/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Чего хотим - того достигнем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!»</a:t>
            </a:r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38" y="118942"/>
            <a:ext cx="8030307" cy="713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Мячи 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органично  окружают  ребят</a:t>
            </a:r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, 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начиная </a:t>
            </a:r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 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входной  </a:t>
            </a:r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группы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5" y="802919"/>
            <a:ext cx="4543453" cy="125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2" y="1327369"/>
            <a:ext cx="2984564" cy="29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1" y="2935412"/>
            <a:ext cx="4029931" cy="209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9882" y="5056595"/>
            <a:ext cx="4325815" cy="333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/>
                <a:latin typeface="+mn-lt"/>
              </a:rPr>
              <a:t>Картинки на </a:t>
            </a:r>
            <a:r>
              <a:rPr lang="ru-RU" sz="1400" b="1" dirty="0" smtClean="0">
                <a:ln/>
                <a:latin typeface="+mn-lt"/>
              </a:rPr>
              <a:t>шкафчиках с </a:t>
            </a:r>
            <a:r>
              <a:rPr lang="ru-RU" sz="1400" b="1" dirty="0">
                <a:ln/>
                <a:latin typeface="+mn-lt"/>
              </a:rPr>
              <a:t>логотипом нашей группы.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881" y="2155957"/>
            <a:ext cx="4325815" cy="666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n/>
                <a:latin typeface="+mn-lt"/>
              </a:rPr>
              <a:t>К стендовой </a:t>
            </a:r>
            <a:r>
              <a:rPr lang="ru-RU" sz="1400" b="1" dirty="0">
                <a:ln/>
                <a:latin typeface="+mn-lt"/>
              </a:rPr>
              <a:t>доске </a:t>
            </a:r>
            <a:r>
              <a:rPr lang="ru-RU" sz="1400" b="1" dirty="0" smtClean="0">
                <a:ln/>
                <a:latin typeface="+mn-lt"/>
              </a:rPr>
              <a:t>«Наше творчество» прикреплены </a:t>
            </a:r>
            <a:r>
              <a:rPr lang="ru-RU" sz="1400" b="1" dirty="0" err="1" smtClean="0">
                <a:ln/>
                <a:latin typeface="+mn-lt"/>
              </a:rPr>
              <a:t>флаеры</a:t>
            </a:r>
            <a:r>
              <a:rPr lang="ru-RU" sz="1400" b="1" dirty="0" smtClean="0">
                <a:ln/>
                <a:latin typeface="+mn-lt"/>
              </a:rPr>
              <a:t> в виде мячей, выполненные </a:t>
            </a:r>
            <a:r>
              <a:rPr lang="ru-RU" sz="1400" b="1" dirty="0">
                <a:ln/>
                <a:latin typeface="+mn-lt"/>
              </a:rPr>
              <a:t>детьми</a:t>
            </a:r>
          </a:p>
          <a:p>
            <a:r>
              <a:rPr lang="ru-RU" sz="1400" b="1" dirty="0">
                <a:ln/>
                <a:latin typeface="+mn-lt"/>
              </a:rPr>
              <a:t>в нетрадиционной </a:t>
            </a:r>
            <a:r>
              <a:rPr lang="ru-RU" sz="1400" b="1" dirty="0" smtClean="0">
                <a:ln/>
                <a:latin typeface="+mn-lt"/>
              </a:rPr>
              <a:t>технике аппликации.</a:t>
            </a:r>
            <a:endParaRPr lang="ru-RU" sz="1400" b="1" dirty="0">
              <a:ln/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50544" y="4167060"/>
            <a:ext cx="2890780" cy="72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n/>
                <a:latin typeface="+mn-lt"/>
              </a:rPr>
              <a:t>Оформление детских стульчиков в центре сюжетно-ролевых игр</a:t>
            </a:r>
            <a:endParaRPr lang="ru-RU" sz="1400" b="1" dirty="0">
              <a:ln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7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177563"/>
            <a:ext cx="8560676" cy="102475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</a:t>
            </a:r>
            <a:r>
              <a:rPr lang="ru-RU" sz="2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спортивном  центре  </a:t>
            </a:r>
            <a:r>
              <a:rPr lang="ru-RU" sz="2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главное </a:t>
            </a:r>
            <a:r>
              <a:rPr lang="ru-RU" sz="2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месте  отведено  музею</a:t>
            </a:r>
            <a:r>
              <a:rPr lang="ru-RU" sz="2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, оформленному </a:t>
            </a:r>
            <a:r>
              <a:rPr lang="ru-RU" sz="2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совместно  с  родителями  воспитанников.</a:t>
            </a:r>
            <a:br>
              <a:rPr lang="ru-RU" sz="2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 нем представлены  мячи  для различных  видов спорта. </a:t>
            </a:r>
            <a:endParaRPr lang="ru-RU" sz="2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26" y="1788388"/>
            <a:ext cx="2766326" cy="399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31" y="1357905"/>
            <a:ext cx="3641409" cy="48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281" y="168057"/>
            <a:ext cx="3689132" cy="75422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 </a:t>
            </a:r>
            <a:r>
              <a:rPr lang="ru-RU" sz="22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нашем  музее  представлены  также  атрибуты  болельщиков</a:t>
            </a:r>
            <a:endParaRPr lang="ru-RU" sz="2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57226"/>
            <a:ext cx="2510796" cy="3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66" y="922283"/>
            <a:ext cx="3115163" cy="233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61" y="3349488"/>
            <a:ext cx="23780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1024" y="378372"/>
            <a:ext cx="370485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Кубок, медали для вручения победителям на соревнованиях в рамках ДОУ с логотипом группы.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46330" y="3349488"/>
            <a:ext cx="2342131" cy="317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У каждого ребенка для </a:t>
            </a:r>
            <a:r>
              <a:rPr lang="ru-RU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физкультурных занятий</a:t>
            </a:r>
          </a:p>
          <a:p>
            <a:r>
              <a:rPr lang="ru-RU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 спортивных мероприятий  предусмотрена</a:t>
            </a:r>
          </a:p>
          <a:p>
            <a:r>
              <a:rPr lang="ru-RU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спортивная </a:t>
            </a:r>
            <a:r>
              <a:rPr lang="ru-RU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форма: </a:t>
            </a:r>
            <a:r>
              <a:rPr lang="ru-RU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черные шорты и белая футболка</a:t>
            </a:r>
          </a:p>
          <a:p>
            <a:r>
              <a:rPr lang="ru-RU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 логотипом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53174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16" y="229343"/>
            <a:ext cx="7886700" cy="10634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  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музее , кроме  собственно  мячей , представлены  также альбомы  для  рассматривания  «Виды мячей</a:t>
            </a:r>
            <a:r>
              <a:rPr lang="ru-RU" sz="2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»  и  различные игры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7" y="1350025"/>
            <a:ext cx="3344588" cy="22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96" y="3316507"/>
            <a:ext cx="2411018" cy="333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00" y="3824809"/>
            <a:ext cx="2900855" cy="23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08" y="1468364"/>
            <a:ext cx="2922844" cy="21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159" y="268012"/>
            <a:ext cx="8026619" cy="208105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В  спортивном   центре   рядом  с  музеем   находится  </a:t>
            </a:r>
            <a:r>
              <a:rPr lang="ru-RU" sz="2200" b="1" dirty="0" smtClean="0">
                <a:solidFill>
                  <a:schemeClr val="bg1"/>
                </a:solidFill>
              </a:rPr>
              <a:t> необычный </a:t>
            </a:r>
            <a:r>
              <a:rPr lang="ru-RU" sz="2200" b="1" dirty="0" smtClean="0">
                <a:solidFill>
                  <a:schemeClr val="bg1"/>
                </a:solidFill>
              </a:rPr>
              <a:t>арт-объект:  расписанная  стена   с  баскетбольным  кольцом .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Этот</a:t>
            </a:r>
            <a:r>
              <a:rPr lang="ru-RU" sz="2200" b="1" dirty="0" smtClean="0">
                <a:solidFill>
                  <a:schemeClr val="bg1"/>
                </a:solidFill>
              </a:rPr>
              <a:t>  небольшой  уголок  природы   очень   нравится  ребятам:  можно  и  мячи в кольцо  забрасывать ,  и отображать   изменения окружающего  мира , и   просто   отдохнуть  на  мягких  пуфиках  в  виде  мячей.  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88" y="2515898"/>
            <a:ext cx="2530386" cy="337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60" y="2782613"/>
            <a:ext cx="2130315" cy="284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/>
          <a:stretch/>
        </p:blipFill>
        <p:spPr>
          <a:xfrm>
            <a:off x="5659819" y="2109949"/>
            <a:ext cx="2382046" cy="226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677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972" y="1137636"/>
            <a:ext cx="5927835" cy="384426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Спасибо,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что  побывали  в  нашем музее!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2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178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Приоритетное направление 3 корпуса МАДОУ: Art life  (искусство жить, жить в гармонии, исследовать ЗОЖ)</vt:lpstr>
      <vt:lpstr>В нашей группе реализуется проект «Школа мяча»</vt:lpstr>
      <vt:lpstr>Мячи  органично  окружают  ребят,  начиная с входной  группы</vt:lpstr>
      <vt:lpstr>В  спортивном  центре  главное  месте  отведено  музею, оформленному  совместно  с  родителями  воспитанников. В  нем представлены  мячи  для различных  видов спорта. </vt:lpstr>
      <vt:lpstr>В  нашем  музее  представлены  также  атрибуты  болельщиков</vt:lpstr>
      <vt:lpstr>В  музее , кроме  собственно  мячей , представлены  также альбомы  для  рассматривания  «Виды мячей»  и  различные игры</vt:lpstr>
      <vt:lpstr>В  спортивном   центре   рядом  с  музеем   находится   необычный арт-объект:  расписанная  стена   с  баскетбольным  кольцом .  Этот  небольшой  уголок  природы   очень   нравится  ребятам:  можно  и  мячи в кольцо  забрасывать ,  и отображать   изменения окружающего  мира , и   просто   отдохнуть  на  мягких  пуфиках  в  виде  мячей.  </vt:lpstr>
      <vt:lpstr>Спасибо,  что  побывали  в  нашем музее!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Анд</cp:lastModifiedBy>
  <cp:revision>75</cp:revision>
  <dcterms:created xsi:type="dcterms:W3CDTF">2014-10-08T06:06:36Z</dcterms:created>
  <dcterms:modified xsi:type="dcterms:W3CDTF">2020-02-12T15:44:29Z</dcterms:modified>
</cp:coreProperties>
</file>